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25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3A962-0AB4-468F-B3E2-7378B69C9BEC}" type="datetimeFigureOut">
              <a:rPr lang="en-US" smtClean="0"/>
              <a:t>12/4/2012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7FE18-C3A6-4101-8175-82094F24CA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81247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3A962-0AB4-468F-B3E2-7378B69C9BEC}" type="datetimeFigureOut">
              <a:rPr lang="en-US" smtClean="0"/>
              <a:t>12/4/2012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7FE18-C3A6-4101-8175-82094F24CA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40792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3A962-0AB4-468F-B3E2-7378B69C9BEC}" type="datetimeFigureOut">
              <a:rPr lang="en-US" smtClean="0"/>
              <a:t>12/4/2012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7FE18-C3A6-4101-8175-82094F24CA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59810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3A962-0AB4-468F-B3E2-7378B69C9BEC}" type="datetimeFigureOut">
              <a:rPr lang="en-US" smtClean="0"/>
              <a:t>12/4/2012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7FE18-C3A6-4101-8175-82094F24CA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49375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3A962-0AB4-468F-B3E2-7378B69C9BEC}" type="datetimeFigureOut">
              <a:rPr lang="en-US" smtClean="0"/>
              <a:t>12/4/2012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7FE18-C3A6-4101-8175-82094F24CA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05334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3A962-0AB4-468F-B3E2-7378B69C9BEC}" type="datetimeFigureOut">
              <a:rPr lang="en-US" smtClean="0"/>
              <a:t>12/4/2012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7FE18-C3A6-4101-8175-82094F24CA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98560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3A962-0AB4-468F-B3E2-7378B69C9BEC}" type="datetimeFigureOut">
              <a:rPr lang="en-US" smtClean="0"/>
              <a:t>12/4/2012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7FE18-C3A6-4101-8175-82094F24CA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28497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3A962-0AB4-468F-B3E2-7378B69C9BEC}" type="datetimeFigureOut">
              <a:rPr lang="en-US" smtClean="0"/>
              <a:t>12/4/2012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7FE18-C3A6-4101-8175-82094F24CA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0703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3A962-0AB4-468F-B3E2-7378B69C9BEC}" type="datetimeFigureOut">
              <a:rPr lang="en-US" smtClean="0"/>
              <a:t>12/4/2012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7FE18-C3A6-4101-8175-82094F24CA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58096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3A962-0AB4-468F-B3E2-7378B69C9BEC}" type="datetimeFigureOut">
              <a:rPr lang="en-US" smtClean="0"/>
              <a:t>12/4/2012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7FE18-C3A6-4101-8175-82094F24CA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78220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3A962-0AB4-468F-B3E2-7378B69C9BEC}" type="datetimeFigureOut">
              <a:rPr lang="en-US" smtClean="0"/>
              <a:t>12/4/2012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7FE18-C3A6-4101-8175-82094F24CA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60468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D3A962-0AB4-468F-B3E2-7378B69C9BEC}" type="datetimeFigureOut">
              <a:rPr lang="en-US" smtClean="0"/>
              <a:t>12/4/2012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17FE18-C3A6-4101-8175-82094F24CA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03770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72073" y="-381000"/>
            <a:ext cx="10869369" cy="7239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1114" y="2438400"/>
            <a:ext cx="4572000" cy="4572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-228600"/>
            <a:ext cx="7772400" cy="1470025"/>
          </a:xfrm>
        </p:spPr>
        <p:txBody>
          <a:bodyPr/>
          <a:lstStyle/>
          <a:p>
            <a:r>
              <a:rPr lang="en-US" b="1" dirty="0" smtClean="0">
                <a:solidFill>
                  <a:schemeClr val="bg1"/>
                </a:solidFill>
              </a:rPr>
              <a:t>Carpeted Path to Sustainability</a:t>
            </a:r>
            <a:endParaRPr lang="en-US" b="1" dirty="0">
              <a:solidFill>
                <a:schemeClr val="bg1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0000"/>
            <a:ext cx="4343400" cy="28956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3400" y="1548215"/>
            <a:ext cx="4800600" cy="35951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3749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439</TotalTime>
  <Words>4</Words>
  <Application>Microsoft Office PowerPoint</Application>
  <PresentationFormat>On-screen Show 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Carpeted Path to Sustainability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student</dc:creator>
  <cp:lastModifiedBy>student</cp:lastModifiedBy>
  <cp:revision>9</cp:revision>
  <dcterms:created xsi:type="dcterms:W3CDTF">2012-12-04T05:11:29Z</dcterms:created>
  <dcterms:modified xsi:type="dcterms:W3CDTF">2012-12-04T18:01:38Z</dcterms:modified>
</cp:coreProperties>
</file>